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59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90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6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7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95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0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3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7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3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BE99E-B93D-4339-BEE6-FAF572269054}" type="datetimeFigureOut">
              <a:rPr lang="en-US" smtClean="0"/>
              <a:t>7/21/2014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F232E-EDF0-4E18-93BF-A96BAB49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0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File:Il_pomodoro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742950"/>
            <a:ext cx="8077200" cy="1957388"/>
          </a:xfrm>
        </p:spPr>
        <p:txBody>
          <a:bodyPr>
            <a:normAutofit/>
          </a:bodyPr>
          <a:lstStyle/>
          <a:p>
            <a:r>
              <a:rPr lang="en-US" b="1" dirty="0" smtClean="0"/>
              <a:t>1-9: Summary – Week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95550"/>
            <a:ext cx="6400800" cy="1314450"/>
          </a:xfrm>
        </p:spPr>
        <p:txBody>
          <a:bodyPr/>
          <a:lstStyle/>
          <a:p>
            <a:r>
              <a:rPr lang="en-US" dirty="0" smtClean="0"/>
              <a:t>By Barbara Oakley, PhD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9550"/>
            <a:ext cx="8229600" cy="4648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400" b="1" dirty="0" smtClean="0">
                <a:latin typeface="Gadugi" panose="020B0502040204020203" pitchFamily="34" charset="0"/>
              </a:rPr>
              <a:t>Image </a:t>
            </a:r>
            <a:r>
              <a:rPr lang="en-US" sz="1400" b="1" dirty="0">
                <a:latin typeface="Gadugi" panose="020B0502040204020203" pitchFamily="34" charset="0"/>
              </a:rPr>
              <a:t>Credits</a:t>
            </a:r>
            <a:endParaRPr lang="en-US" sz="1400" dirty="0">
              <a:latin typeface="Gadugi" panose="020B0502040204020203" pitchFamily="34" charset="0"/>
            </a:endParaRPr>
          </a:p>
          <a:p>
            <a:r>
              <a:rPr lang="en-US" sz="1400" dirty="0">
                <a:latin typeface="Gadugi" panose="020B0502040204020203" pitchFamily="34" charset="0"/>
              </a:rPr>
              <a:t>Animation of MRI images of a human head. Dwayne Reed, http://en.wikipedia.org/wiki/File:Structural_MRI_animation.ogv</a:t>
            </a:r>
          </a:p>
          <a:p>
            <a:r>
              <a:rPr lang="de-DE" sz="1400" dirty="0" smtClean="0">
                <a:latin typeface="Gadugi" panose="020B0502040204020203" pitchFamily="34" charset="0"/>
              </a:rPr>
              <a:t>Zombie </a:t>
            </a:r>
            <a:r>
              <a:rPr lang="en-US" sz="1400" dirty="0">
                <a:latin typeface="Gadugi" panose="020B0502040204020203" pitchFamily="34" charset="0"/>
              </a:rPr>
              <a:t>©Kevin Mendez, 2014.</a:t>
            </a:r>
            <a:endParaRPr lang="de-DE" sz="1400" dirty="0">
              <a:latin typeface="Gadugi" panose="020B0502040204020203" pitchFamily="34" charset="0"/>
            </a:endParaRPr>
          </a:p>
          <a:p>
            <a:r>
              <a:rPr lang="de-DE" sz="1400" dirty="0" smtClean="0">
                <a:latin typeface="Gadugi" panose="020B0502040204020203" pitchFamily="34" charset="0"/>
              </a:rPr>
              <a:t>Pinball machine</a:t>
            </a:r>
            <a:r>
              <a:rPr lang="en-US" sz="1400" dirty="0">
                <a:latin typeface="Gadugi" panose="020B0502040204020203" pitchFamily="34" charset="0"/>
              </a:rPr>
              <a:t>©Kevin Mendez, 2014.</a:t>
            </a:r>
            <a:endParaRPr lang="de-DE" sz="1400" dirty="0">
              <a:latin typeface="Gadugi" panose="020B0502040204020203" pitchFamily="34" charset="0"/>
            </a:endParaRPr>
          </a:p>
          <a:p>
            <a:r>
              <a:rPr lang="de-DE" sz="1400" dirty="0" smtClean="0">
                <a:latin typeface="Gadugi" panose="020B0502040204020203" pitchFamily="34" charset="0"/>
              </a:rPr>
              <a:t>Neural </a:t>
            </a:r>
            <a:r>
              <a:rPr lang="de-DE" sz="1400" dirty="0">
                <a:latin typeface="Gadugi" panose="020B0502040204020203" pitchFamily="34" charset="0"/>
              </a:rPr>
              <a:t>pinball </a:t>
            </a:r>
            <a:r>
              <a:rPr lang="de-DE" sz="1400" dirty="0" smtClean="0">
                <a:latin typeface="Gadugi" panose="020B0502040204020203" pitchFamily="34" charset="0"/>
              </a:rPr>
              <a:t>images and patterns</a:t>
            </a:r>
            <a:r>
              <a:rPr lang="en-US" sz="1400" dirty="0" smtClean="0">
                <a:latin typeface="Gadugi" panose="020B0502040204020203" pitchFamily="34" charset="0"/>
              </a:rPr>
              <a:t>©Kevin </a:t>
            </a:r>
            <a:r>
              <a:rPr lang="en-US" sz="1400" dirty="0">
                <a:latin typeface="Gadugi" panose="020B0502040204020203" pitchFamily="34" charset="0"/>
              </a:rPr>
              <a:t>Mendez, 2014.</a:t>
            </a:r>
            <a:endParaRPr lang="de-DE" sz="1400" dirty="0">
              <a:latin typeface="Gadugi" panose="020B0502040204020203" pitchFamily="34" charset="0"/>
            </a:endParaRPr>
          </a:p>
          <a:p>
            <a:r>
              <a:rPr lang="en-US" sz="1400" dirty="0" smtClean="0"/>
              <a:t>Thomas </a:t>
            </a:r>
            <a:r>
              <a:rPr lang="en-US" sz="1400" dirty="0"/>
              <a:t>Edison, courtesy U.S. Department of the Interior, National Park Service, Thomas Edison National Historical Park</a:t>
            </a:r>
          </a:p>
          <a:p>
            <a:r>
              <a:rPr lang="en-US" sz="1400" dirty="0"/>
              <a:t>Salvador </a:t>
            </a:r>
            <a:r>
              <a:rPr lang="en-US" sz="1400" dirty="0" err="1"/>
              <a:t>Dalí</a:t>
            </a:r>
            <a:r>
              <a:rPr lang="en-US" sz="1400" dirty="0"/>
              <a:t> with ocelot and cane, 1965; http://en.wikipedia.org/wiki/ File:Salvador_Dali_NYWTS.jpg From the Library of Congress. </a:t>
            </a:r>
            <a:r>
              <a:rPr lang="en-US" sz="1400" i="1" dirty="0"/>
              <a:t>New York World- Telegram &amp; Sun </a:t>
            </a:r>
            <a:r>
              <a:rPr lang="en-US" sz="1400" dirty="0"/>
              <a:t>collection. http://hdl.loc.gov/loc.pnp/cph.3c14985; Author: Roger Higgins, World Telegram staff photographer; no copyright restriction known. Staff photographer reproduction rights transferred to Library of Congress through Instrument of Gift</a:t>
            </a:r>
            <a:r>
              <a:rPr lang="en-US" sz="1400" dirty="0" smtClean="0"/>
              <a:t>.</a:t>
            </a:r>
          </a:p>
          <a:p>
            <a:r>
              <a:rPr lang="en-US" sz="1400" dirty="0" smtClean="0">
                <a:latin typeface="Gadugi" panose="020B0502040204020203" pitchFamily="34" charset="0"/>
              </a:rPr>
              <a:t>Brick walls ©Kevin Mendez, 2014.</a:t>
            </a:r>
          </a:p>
          <a:p>
            <a:r>
              <a:rPr lang="en-US" sz="1400" dirty="0" smtClean="0">
                <a:latin typeface="Gadugi" panose="020B0502040204020203" pitchFamily="34" charset="0"/>
              </a:rPr>
              <a:t> </a:t>
            </a:r>
            <a:r>
              <a:rPr lang="en-US" sz="1400" dirty="0">
                <a:latin typeface="Gadugi" panose="020B0502040204020203" pitchFamily="34" charset="0"/>
              </a:rPr>
              <a:t>Brain during sleep animation ©Kevin Mendez, 2014</a:t>
            </a:r>
            <a:r>
              <a:rPr lang="en-US" sz="1400" dirty="0" smtClean="0">
                <a:latin typeface="Gadugi" panose="020B0502040204020203" pitchFamily="34" charset="0"/>
              </a:rPr>
              <a:t>.</a:t>
            </a:r>
          </a:p>
          <a:p>
            <a:r>
              <a:rPr lang="it-IT" sz="1400" dirty="0"/>
              <a:t>Pomodoro timer, Autore: Francesco Cirillo rilasciata a Erato nelle sottostanti licenze seguirÃ OTRS, </a:t>
            </a:r>
            <a:r>
              <a:rPr lang="it-IT" sz="1400" dirty="0">
                <a:hlinkClick r:id="rId2"/>
              </a:rPr>
              <a:t>http://</a:t>
            </a:r>
            <a:r>
              <a:rPr lang="it-IT" sz="1400" dirty="0" smtClean="0">
                <a:hlinkClick r:id="rId2"/>
              </a:rPr>
              <a:t>en.wikipedia.org/wiki/File:Il_pomodoro.jpg</a:t>
            </a:r>
            <a:endParaRPr lang="it-IT" sz="1400" dirty="0" smtClean="0"/>
          </a:p>
          <a:p>
            <a:r>
              <a:rPr lang="it-IT" sz="1400" dirty="0" smtClean="0">
                <a:latin typeface="Gadugi" panose="020B0502040204020203" pitchFamily="34" charset="0"/>
              </a:rPr>
              <a:t>Video of Dr. Terrence Sejnowski running, courtesy Philip Oakley.</a:t>
            </a:r>
            <a:endParaRPr lang="de-DE" sz="1400" dirty="0">
              <a:latin typeface="Gadugi" panose="020B0502040204020203" pitchFamily="34" charset="0"/>
            </a:endParaRPr>
          </a:p>
          <a:p>
            <a:r>
              <a:rPr lang="de-DE" sz="1400" dirty="0">
                <a:latin typeface="Gadugi" panose="020B0502040204020203" pitchFamily="34" charset="0"/>
              </a:rPr>
              <a:t>Clip art courtesy Microsoft Corporation</a:t>
            </a:r>
          </a:p>
          <a:p>
            <a:pPr marL="0" indent="0">
              <a:buNone/>
            </a:pPr>
            <a:endParaRPr lang="en-US" sz="1400" dirty="0"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vamped mr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81150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5242"/>
            <a:ext cx="3428571" cy="4673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08254"/>
            <a:ext cx="1473016" cy="35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7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9550"/>
            <a:ext cx="3550927" cy="3962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9550"/>
            <a:ext cx="3550927" cy="3962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63444" y="4171958"/>
            <a:ext cx="1224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Focused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29400" y="4171957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Diffuse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1304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971550"/>
            <a:ext cx="2408834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00150"/>
            <a:ext cx="3716697" cy="22677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3638550"/>
            <a:ext cx="210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Thomas Edison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18511" y="4324350"/>
            <a:ext cx="192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Salvador </a:t>
            </a:r>
            <a:r>
              <a:rPr lang="en-US" sz="2400" b="1" dirty="0" err="1"/>
              <a:t>Dalí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313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18" y="1884532"/>
            <a:ext cx="3401568" cy="1158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76350"/>
            <a:ext cx="2374603" cy="23746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533861"/>
            <a:ext cx="3124200" cy="2234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723" y="-95250"/>
            <a:ext cx="3157977" cy="29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3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33" y="209550"/>
            <a:ext cx="1485933" cy="464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6" y="241355"/>
            <a:ext cx="762066" cy="4584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0"/>
            <a:ext cx="50129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3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5750"/>
            <a:ext cx="3264691" cy="3846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30" y="2868212"/>
            <a:ext cx="3166679" cy="1997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5750"/>
            <a:ext cx="2474540" cy="2319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0523" y="819150"/>
            <a:ext cx="240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Working memory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71390" y="2868212"/>
            <a:ext cx="2623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Long term memory</a:t>
            </a:r>
            <a:endParaRPr lang="en-US" sz="2400" b="1" dirty="0"/>
          </a:p>
        </p:txBody>
      </p:sp>
      <p:sp>
        <p:nvSpPr>
          <p:cNvPr id="7" name="Down Arrow 6"/>
          <p:cNvSpPr/>
          <p:nvPr/>
        </p:nvSpPr>
        <p:spPr>
          <a:xfrm>
            <a:off x="7230791" y="1625783"/>
            <a:ext cx="304800" cy="897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4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903694"/>
              </p:ext>
            </p:extLst>
          </p:nvPr>
        </p:nvGraphicFramePr>
        <p:xfrm>
          <a:off x="914400" y="438150"/>
          <a:ext cx="7162799" cy="741680"/>
        </p:xfrm>
        <a:graphic>
          <a:graphicData uri="http://schemas.openxmlformats.org/drawingml/2006/table">
            <a:tbl>
              <a:tblPr firstRow="1" bandRow="1"/>
              <a:tblGrid>
                <a:gridCol w="990599"/>
                <a:gridCol w="990600"/>
                <a:gridCol w="1295400"/>
                <a:gridCol w="1066800"/>
                <a:gridCol w="838200"/>
                <a:gridCol w="1066800"/>
                <a:gridCol w="9144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Monday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Tuesday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Wednesday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Thursday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Friday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Saturday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Sunday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" name="Freeform 15"/>
          <p:cNvSpPr/>
          <p:nvPr/>
        </p:nvSpPr>
        <p:spPr>
          <a:xfrm>
            <a:off x="1143000" y="904935"/>
            <a:ext cx="485192" cy="220655"/>
          </a:xfrm>
          <a:custGeom>
            <a:avLst/>
            <a:gdLst>
              <a:gd name="connsiteX0" fmla="*/ 317241 w 485192"/>
              <a:gd name="connsiteY0" fmla="*/ 6051 h 220655"/>
              <a:gd name="connsiteX1" fmla="*/ 83975 w 485192"/>
              <a:gd name="connsiteY1" fmla="*/ 15381 h 220655"/>
              <a:gd name="connsiteX2" fmla="*/ 27992 w 485192"/>
              <a:gd name="connsiteY2" fmla="*/ 34043 h 220655"/>
              <a:gd name="connsiteX3" fmla="*/ 0 w 485192"/>
              <a:gd name="connsiteY3" fmla="*/ 52704 h 220655"/>
              <a:gd name="connsiteX4" fmla="*/ 9331 w 485192"/>
              <a:gd name="connsiteY4" fmla="*/ 164671 h 220655"/>
              <a:gd name="connsiteX5" fmla="*/ 37322 w 485192"/>
              <a:gd name="connsiteY5" fmla="*/ 183332 h 220655"/>
              <a:gd name="connsiteX6" fmla="*/ 102637 w 485192"/>
              <a:gd name="connsiteY6" fmla="*/ 220655 h 220655"/>
              <a:gd name="connsiteX7" fmla="*/ 223935 w 485192"/>
              <a:gd name="connsiteY7" fmla="*/ 201994 h 220655"/>
              <a:gd name="connsiteX8" fmla="*/ 251926 w 485192"/>
              <a:gd name="connsiteY8" fmla="*/ 183332 h 220655"/>
              <a:gd name="connsiteX9" fmla="*/ 345233 w 485192"/>
              <a:gd name="connsiteY9" fmla="*/ 155340 h 220655"/>
              <a:gd name="connsiteX10" fmla="*/ 373224 w 485192"/>
              <a:gd name="connsiteY10" fmla="*/ 136679 h 220655"/>
              <a:gd name="connsiteX11" fmla="*/ 447869 w 485192"/>
              <a:gd name="connsiteY11" fmla="*/ 127349 h 220655"/>
              <a:gd name="connsiteX12" fmla="*/ 475861 w 485192"/>
              <a:gd name="connsiteY12" fmla="*/ 118018 h 220655"/>
              <a:gd name="connsiteX13" fmla="*/ 485192 w 485192"/>
              <a:gd name="connsiteY13" fmla="*/ 90026 h 220655"/>
              <a:gd name="connsiteX14" fmla="*/ 457200 w 485192"/>
              <a:gd name="connsiteY14" fmla="*/ 6051 h 220655"/>
              <a:gd name="connsiteX15" fmla="*/ 317241 w 485192"/>
              <a:gd name="connsiteY15" fmla="*/ 6051 h 2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192" h="220655">
                <a:moveTo>
                  <a:pt x="317241" y="6051"/>
                </a:moveTo>
                <a:cubicBezTo>
                  <a:pt x="255037" y="7606"/>
                  <a:pt x="161431" y="7885"/>
                  <a:pt x="83975" y="15381"/>
                </a:cubicBezTo>
                <a:cubicBezTo>
                  <a:pt x="64396" y="17276"/>
                  <a:pt x="44359" y="23132"/>
                  <a:pt x="27992" y="34043"/>
                </a:cubicBezTo>
                <a:lnTo>
                  <a:pt x="0" y="52704"/>
                </a:lnTo>
                <a:cubicBezTo>
                  <a:pt x="3110" y="90026"/>
                  <a:pt x="-958" y="128660"/>
                  <a:pt x="9331" y="164671"/>
                </a:cubicBezTo>
                <a:cubicBezTo>
                  <a:pt x="12412" y="175453"/>
                  <a:pt x="28197" y="176814"/>
                  <a:pt x="37322" y="183332"/>
                </a:cubicBezTo>
                <a:cubicBezTo>
                  <a:pt x="86749" y="218637"/>
                  <a:pt x="57213" y="205513"/>
                  <a:pt x="102637" y="220655"/>
                </a:cubicBezTo>
                <a:cubicBezTo>
                  <a:pt x="143070" y="214435"/>
                  <a:pt x="184248" y="211916"/>
                  <a:pt x="223935" y="201994"/>
                </a:cubicBezTo>
                <a:cubicBezTo>
                  <a:pt x="234814" y="199274"/>
                  <a:pt x="241679" y="187886"/>
                  <a:pt x="251926" y="183332"/>
                </a:cubicBezTo>
                <a:cubicBezTo>
                  <a:pt x="281128" y="170353"/>
                  <a:pt x="314218" y="163094"/>
                  <a:pt x="345233" y="155340"/>
                </a:cubicBezTo>
                <a:cubicBezTo>
                  <a:pt x="354563" y="149120"/>
                  <a:pt x="362405" y="139629"/>
                  <a:pt x="373224" y="136679"/>
                </a:cubicBezTo>
                <a:cubicBezTo>
                  <a:pt x="397416" y="130081"/>
                  <a:pt x="423198" y="131835"/>
                  <a:pt x="447869" y="127349"/>
                </a:cubicBezTo>
                <a:cubicBezTo>
                  <a:pt x="457546" y="125590"/>
                  <a:pt x="466530" y="121128"/>
                  <a:pt x="475861" y="118018"/>
                </a:cubicBezTo>
                <a:cubicBezTo>
                  <a:pt x="478971" y="108687"/>
                  <a:pt x="485192" y="99861"/>
                  <a:pt x="485192" y="90026"/>
                </a:cubicBezTo>
                <a:cubicBezTo>
                  <a:pt x="485192" y="81556"/>
                  <a:pt x="479731" y="15064"/>
                  <a:pt x="457200" y="6051"/>
                </a:cubicBezTo>
                <a:cubicBezTo>
                  <a:pt x="425193" y="-6752"/>
                  <a:pt x="379445" y="4496"/>
                  <a:pt x="317241" y="6051"/>
                </a:cubicBezTo>
                <a:close/>
              </a:path>
            </a:pathLst>
          </a:custGeom>
          <a:noFill/>
          <a:ln w="19050" cap="flat" cmpd="sng" algn="ctr">
            <a:solidFill>
              <a:srgbClr val="873624">
                <a:shade val="50000"/>
                <a:shade val="75000"/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33600" y="894304"/>
            <a:ext cx="485192" cy="220655"/>
          </a:xfrm>
          <a:custGeom>
            <a:avLst/>
            <a:gdLst>
              <a:gd name="connsiteX0" fmla="*/ 317241 w 485192"/>
              <a:gd name="connsiteY0" fmla="*/ 6051 h 220655"/>
              <a:gd name="connsiteX1" fmla="*/ 83975 w 485192"/>
              <a:gd name="connsiteY1" fmla="*/ 15381 h 220655"/>
              <a:gd name="connsiteX2" fmla="*/ 27992 w 485192"/>
              <a:gd name="connsiteY2" fmla="*/ 34043 h 220655"/>
              <a:gd name="connsiteX3" fmla="*/ 0 w 485192"/>
              <a:gd name="connsiteY3" fmla="*/ 52704 h 220655"/>
              <a:gd name="connsiteX4" fmla="*/ 9331 w 485192"/>
              <a:gd name="connsiteY4" fmla="*/ 164671 h 220655"/>
              <a:gd name="connsiteX5" fmla="*/ 37322 w 485192"/>
              <a:gd name="connsiteY5" fmla="*/ 183332 h 220655"/>
              <a:gd name="connsiteX6" fmla="*/ 102637 w 485192"/>
              <a:gd name="connsiteY6" fmla="*/ 220655 h 220655"/>
              <a:gd name="connsiteX7" fmla="*/ 223935 w 485192"/>
              <a:gd name="connsiteY7" fmla="*/ 201994 h 220655"/>
              <a:gd name="connsiteX8" fmla="*/ 251926 w 485192"/>
              <a:gd name="connsiteY8" fmla="*/ 183332 h 220655"/>
              <a:gd name="connsiteX9" fmla="*/ 345233 w 485192"/>
              <a:gd name="connsiteY9" fmla="*/ 155340 h 220655"/>
              <a:gd name="connsiteX10" fmla="*/ 373224 w 485192"/>
              <a:gd name="connsiteY10" fmla="*/ 136679 h 220655"/>
              <a:gd name="connsiteX11" fmla="*/ 447869 w 485192"/>
              <a:gd name="connsiteY11" fmla="*/ 127349 h 220655"/>
              <a:gd name="connsiteX12" fmla="*/ 475861 w 485192"/>
              <a:gd name="connsiteY12" fmla="*/ 118018 h 220655"/>
              <a:gd name="connsiteX13" fmla="*/ 485192 w 485192"/>
              <a:gd name="connsiteY13" fmla="*/ 90026 h 220655"/>
              <a:gd name="connsiteX14" fmla="*/ 457200 w 485192"/>
              <a:gd name="connsiteY14" fmla="*/ 6051 h 220655"/>
              <a:gd name="connsiteX15" fmla="*/ 317241 w 485192"/>
              <a:gd name="connsiteY15" fmla="*/ 6051 h 2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192" h="220655">
                <a:moveTo>
                  <a:pt x="317241" y="6051"/>
                </a:moveTo>
                <a:cubicBezTo>
                  <a:pt x="255037" y="7606"/>
                  <a:pt x="161431" y="7885"/>
                  <a:pt x="83975" y="15381"/>
                </a:cubicBezTo>
                <a:cubicBezTo>
                  <a:pt x="64396" y="17276"/>
                  <a:pt x="44359" y="23132"/>
                  <a:pt x="27992" y="34043"/>
                </a:cubicBezTo>
                <a:lnTo>
                  <a:pt x="0" y="52704"/>
                </a:lnTo>
                <a:cubicBezTo>
                  <a:pt x="3110" y="90026"/>
                  <a:pt x="-958" y="128660"/>
                  <a:pt x="9331" y="164671"/>
                </a:cubicBezTo>
                <a:cubicBezTo>
                  <a:pt x="12412" y="175453"/>
                  <a:pt x="28197" y="176814"/>
                  <a:pt x="37322" y="183332"/>
                </a:cubicBezTo>
                <a:cubicBezTo>
                  <a:pt x="86749" y="218637"/>
                  <a:pt x="57213" y="205513"/>
                  <a:pt x="102637" y="220655"/>
                </a:cubicBezTo>
                <a:cubicBezTo>
                  <a:pt x="143070" y="214435"/>
                  <a:pt x="184248" y="211916"/>
                  <a:pt x="223935" y="201994"/>
                </a:cubicBezTo>
                <a:cubicBezTo>
                  <a:pt x="234814" y="199274"/>
                  <a:pt x="241679" y="187886"/>
                  <a:pt x="251926" y="183332"/>
                </a:cubicBezTo>
                <a:cubicBezTo>
                  <a:pt x="281128" y="170353"/>
                  <a:pt x="314218" y="163094"/>
                  <a:pt x="345233" y="155340"/>
                </a:cubicBezTo>
                <a:cubicBezTo>
                  <a:pt x="354563" y="149120"/>
                  <a:pt x="362405" y="139629"/>
                  <a:pt x="373224" y="136679"/>
                </a:cubicBezTo>
                <a:cubicBezTo>
                  <a:pt x="397416" y="130081"/>
                  <a:pt x="423198" y="131835"/>
                  <a:pt x="447869" y="127349"/>
                </a:cubicBezTo>
                <a:cubicBezTo>
                  <a:pt x="457546" y="125590"/>
                  <a:pt x="466530" y="121128"/>
                  <a:pt x="475861" y="118018"/>
                </a:cubicBezTo>
                <a:cubicBezTo>
                  <a:pt x="478971" y="108687"/>
                  <a:pt x="485192" y="99861"/>
                  <a:pt x="485192" y="90026"/>
                </a:cubicBezTo>
                <a:cubicBezTo>
                  <a:pt x="485192" y="81556"/>
                  <a:pt x="479731" y="15064"/>
                  <a:pt x="457200" y="6051"/>
                </a:cubicBezTo>
                <a:cubicBezTo>
                  <a:pt x="425193" y="-6752"/>
                  <a:pt x="379445" y="4496"/>
                  <a:pt x="317241" y="6051"/>
                </a:cubicBezTo>
                <a:close/>
              </a:path>
            </a:pathLst>
          </a:custGeom>
          <a:noFill/>
          <a:ln w="19050" cap="flat" cmpd="sng" algn="ctr">
            <a:solidFill>
              <a:srgbClr val="873624">
                <a:shade val="50000"/>
                <a:shade val="75000"/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 w="9525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276600" y="882372"/>
            <a:ext cx="485192" cy="220655"/>
          </a:xfrm>
          <a:custGeom>
            <a:avLst/>
            <a:gdLst>
              <a:gd name="connsiteX0" fmla="*/ 317241 w 485192"/>
              <a:gd name="connsiteY0" fmla="*/ 6051 h 220655"/>
              <a:gd name="connsiteX1" fmla="*/ 83975 w 485192"/>
              <a:gd name="connsiteY1" fmla="*/ 15381 h 220655"/>
              <a:gd name="connsiteX2" fmla="*/ 27992 w 485192"/>
              <a:gd name="connsiteY2" fmla="*/ 34043 h 220655"/>
              <a:gd name="connsiteX3" fmla="*/ 0 w 485192"/>
              <a:gd name="connsiteY3" fmla="*/ 52704 h 220655"/>
              <a:gd name="connsiteX4" fmla="*/ 9331 w 485192"/>
              <a:gd name="connsiteY4" fmla="*/ 164671 h 220655"/>
              <a:gd name="connsiteX5" fmla="*/ 37322 w 485192"/>
              <a:gd name="connsiteY5" fmla="*/ 183332 h 220655"/>
              <a:gd name="connsiteX6" fmla="*/ 102637 w 485192"/>
              <a:gd name="connsiteY6" fmla="*/ 220655 h 220655"/>
              <a:gd name="connsiteX7" fmla="*/ 223935 w 485192"/>
              <a:gd name="connsiteY7" fmla="*/ 201994 h 220655"/>
              <a:gd name="connsiteX8" fmla="*/ 251926 w 485192"/>
              <a:gd name="connsiteY8" fmla="*/ 183332 h 220655"/>
              <a:gd name="connsiteX9" fmla="*/ 345233 w 485192"/>
              <a:gd name="connsiteY9" fmla="*/ 155340 h 220655"/>
              <a:gd name="connsiteX10" fmla="*/ 373224 w 485192"/>
              <a:gd name="connsiteY10" fmla="*/ 136679 h 220655"/>
              <a:gd name="connsiteX11" fmla="*/ 447869 w 485192"/>
              <a:gd name="connsiteY11" fmla="*/ 127349 h 220655"/>
              <a:gd name="connsiteX12" fmla="*/ 475861 w 485192"/>
              <a:gd name="connsiteY12" fmla="*/ 118018 h 220655"/>
              <a:gd name="connsiteX13" fmla="*/ 485192 w 485192"/>
              <a:gd name="connsiteY13" fmla="*/ 90026 h 220655"/>
              <a:gd name="connsiteX14" fmla="*/ 457200 w 485192"/>
              <a:gd name="connsiteY14" fmla="*/ 6051 h 220655"/>
              <a:gd name="connsiteX15" fmla="*/ 317241 w 485192"/>
              <a:gd name="connsiteY15" fmla="*/ 6051 h 2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192" h="220655">
                <a:moveTo>
                  <a:pt x="317241" y="6051"/>
                </a:moveTo>
                <a:cubicBezTo>
                  <a:pt x="255037" y="7606"/>
                  <a:pt x="161431" y="7885"/>
                  <a:pt x="83975" y="15381"/>
                </a:cubicBezTo>
                <a:cubicBezTo>
                  <a:pt x="64396" y="17276"/>
                  <a:pt x="44359" y="23132"/>
                  <a:pt x="27992" y="34043"/>
                </a:cubicBezTo>
                <a:lnTo>
                  <a:pt x="0" y="52704"/>
                </a:lnTo>
                <a:cubicBezTo>
                  <a:pt x="3110" y="90026"/>
                  <a:pt x="-958" y="128660"/>
                  <a:pt x="9331" y="164671"/>
                </a:cubicBezTo>
                <a:cubicBezTo>
                  <a:pt x="12412" y="175453"/>
                  <a:pt x="28197" y="176814"/>
                  <a:pt x="37322" y="183332"/>
                </a:cubicBezTo>
                <a:cubicBezTo>
                  <a:pt x="86749" y="218637"/>
                  <a:pt x="57213" y="205513"/>
                  <a:pt x="102637" y="220655"/>
                </a:cubicBezTo>
                <a:cubicBezTo>
                  <a:pt x="143070" y="214435"/>
                  <a:pt x="184248" y="211916"/>
                  <a:pt x="223935" y="201994"/>
                </a:cubicBezTo>
                <a:cubicBezTo>
                  <a:pt x="234814" y="199274"/>
                  <a:pt x="241679" y="187886"/>
                  <a:pt x="251926" y="183332"/>
                </a:cubicBezTo>
                <a:cubicBezTo>
                  <a:pt x="281128" y="170353"/>
                  <a:pt x="314218" y="163094"/>
                  <a:pt x="345233" y="155340"/>
                </a:cubicBezTo>
                <a:cubicBezTo>
                  <a:pt x="354563" y="149120"/>
                  <a:pt x="362405" y="139629"/>
                  <a:pt x="373224" y="136679"/>
                </a:cubicBezTo>
                <a:cubicBezTo>
                  <a:pt x="397416" y="130081"/>
                  <a:pt x="423198" y="131835"/>
                  <a:pt x="447869" y="127349"/>
                </a:cubicBezTo>
                <a:cubicBezTo>
                  <a:pt x="457546" y="125590"/>
                  <a:pt x="466530" y="121128"/>
                  <a:pt x="475861" y="118018"/>
                </a:cubicBezTo>
                <a:cubicBezTo>
                  <a:pt x="478971" y="108687"/>
                  <a:pt x="485192" y="99861"/>
                  <a:pt x="485192" y="90026"/>
                </a:cubicBezTo>
                <a:cubicBezTo>
                  <a:pt x="485192" y="81556"/>
                  <a:pt x="479731" y="15064"/>
                  <a:pt x="457200" y="6051"/>
                </a:cubicBezTo>
                <a:cubicBezTo>
                  <a:pt x="425193" y="-6752"/>
                  <a:pt x="379445" y="4496"/>
                  <a:pt x="317241" y="6051"/>
                </a:cubicBezTo>
                <a:close/>
              </a:path>
            </a:pathLst>
          </a:custGeom>
          <a:noFill/>
          <a:ln w="28575" cap="flat" cmpd="sng" algn="ctr">
            <a:solidFill>
              <a:srgbClr val="873624">
                <a:shade val="50000"/>
                <a:shade val="75000"/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 w="9525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403198" y="882372"/>
            <a:ext cx="485192" cy="220655"/>
          </a:xfrm>
          <a:custGeom>
            <a:avLst/>
            <a:gdLst>
              <a:gd name="connsiteX0" fmla="*/ 317241 w 485192"/>
              <a:gd name="connsiteY0" fmla="*/ 6051 h 220655"/>
              <a:gd name="connsiteX1" fmla="*/ 83975 w 485192"/>
              <a:gd name="connsiteY1" fmla="*/ 15381 h 220655"/>
              <a:gd name="connsiteX2" fmla="*/ 27992 w 485192"/>
              <a:gd name="connsiteY2" fmla="*/ 34043 h 220655"/>
              <a:gd name="connsiteX3" fmla="*/ 0 w 485192"/>
              <a:gd name="connsiteY3" fmla="*/ 52704 h 220655"/>
              <a:gd name="connsiteX4" fmla="*/ 9331 w 485192"/>
              <a:gd name="connsiteY4" fmla="*/ 164671 h 220655"/>
              <a:gd name="connsiteX5" fmla="*/ 37322 w 485192"/>
              <a:gd name="connsiteY5" fmla="*/ 183332 h 220655"/>
              <a:gd name="connsiteX6" fmla="*/ 102637 w 485192"/>
              <a:gd name="connsiteY6" fmla="*/ 220655 h 220655"/>
              <a:gd name="connsiteX7" fmla="*/ 223935 w 485192"/>
              <a:gd name="connsiteY7" fmla="*/ 201994 h 220655"/>
              <a:gd name="connsiteX8" fmla="*/ 251926 w 485192"/>
              <a:gd name="connsiteY8" fmla="*/ 183332 h 220655"/>
              <a:gd name="connsiteX9" fmla="*/ 345233 w 485192"/>
              <a:gd name="connsiteY9" fmla="*/ 155340 h 220655"/>
              <a:gd name="connsiteX10" fmla="*/ 373224 w 485192"/>
              <a:gd name="connsiteY10" fmla="*/ 136679 h 220655"/>
              <a:gd name="connsiteX11" fmla="*/ 447869 w 485192"/>
              <a:gd name="connsiteY11" fmla="*/ 127349 h 220655"/>
              <a:gd name="connsiteX12" fmla="*/ 475861 w 485192"/>
              <a:gd name="connsiteY12" fmla="*/ 118018 h 220655"/>
              <a:gd name="connsiteX13" fmla="*/ 485192 w 485192"/>
              <a:gd name="connsiteY13" fmla="*/ 90026 h 220655"/>
              <a:gd name="connsiteX14" fmla="*/ 457200 w 485192"/>
              <a:gd name="connsiteY14" fmla="*/ 6051 h 220655"/>
              <a:gd name="connsiteX15" fmla="*/ 317241 w 485192"/>
              <a:gd name="connsiteY15" fmla="*/ 6051 h 2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192" h="220655">
                <a:moveTo>
                  <a:pt x="317241" y="6051"/>
                </a:moveTo>
                <a:cubicBezTo>
                  <a:pt x="255037" y="7606"/>
                  <a:pt x="161431" y="7885"/>
                  <a:pt x="83975" y="15381"/>
                </a:cubicBezTo>
                <a:cubicBezTo>
                  <a:pt x="64396" y="17276"/>
                  <a:pt x="44359" y="23132"/>
                  <a:pt x="27992" y="34043"/>
                </a:cubicBezTo>
                <a:lnTo>
                  <a:pt x="0" y="52704"/>
                </a:lnTo>
                <a:cubicBezTo>
                  <a:pt x="3110" y="90026"/>
                  <a:pt x="-958" y="128660"/>
                  <a:pt x="9331" y="164671"/>
                </a:cubicBezTo>
                <a:cubicBezTo>
                  <a:pt x="12412" y="175453"/>
                  <a:pt x="28197" y="176814"/>
                  <a:pt x="37322" y="183332"/>
                </a:cubicBezTo>
                <a:cubicBezTo>
                  <a:pt x="86749" y="218637"/>
                  <a:pt x="57213" y="205513"/>
                  <a:pt x="102637" y="220655"/>
                </a:cubicBezTo>
                <a:cubicBezTo>
                  <a:pt x="143070" y="214435"/>
                  <a:pt x="184248" y="211916"/>
                  <a:pt x="223935" y="201994"/>
                </a:cubicBezTo>
                <a:cubicBezTo>
                  <a:pt x="234814" y="199274"/>
                  <a:pt x="241679" y="187886"/>
                  <a:pt x="251926" y="183332"/>
                </a:cubicBezTo>
                <a:cubicBezTo>
                  <a:pt x="281128" y="170353"/>
                  <a:pt x="314218" y="163094"/>
                  <a:pt x="345233" y="155340"/>
                </a:cubicBezTo>
                <a:cubicBezTo>
                  <a:pt x="354563" y="149120"/>
                  <a:pt x="362405" y="139629"/>
                  <a:pt x="373224" y="136679"/>
                </a:cubicBezTo>
                <a:cubicBezTo>
                  <a:pt x="397416" y="130081"/>
                  <a:pt x="423198" y="131835"/>
                  <a:pt x="447869" y="127349"/>
                </a:cubicBezTo>
                <a:cubicBezTo>
                  <a:pt x="457546" y="125590"/>
                  <a:pt x="466530" y="121128"/>
                  <a:pt x="475861" y="118018"/>
                </a:cubicBezTo>
                <a:cubicBezTo>
                  <a:pt x="478971" y="108687"/>
                  <a:pt x="485192" y="99861"/>
                  <a:pt x="485192" y="90026"/>
                </a:cubicBezTo>
                <a:cubicBezTo>
                  <a:pt x="485192" y="81556"/>
                  <a:pt x="479731" y="15064"/>
                  <a:pt x="457200" y="6051"/>
                </a:cubicBezTo>
                <a:cubicBezTo>
                  <a:pt x="425193" y="-6752"/>
                  <a:pt x="379445" y="4496"/>
                  <a:pt x="317241" y="6051"/>
                </a:cubicBezTo>
                <a:close/>
              </a:path>
            </a:pathLst>
          </a:custGeom>
          <a:noFill/>
          <a:ln w="28575" cap="flat" cmpd="sng" algn="ctr">
            <a:solidFill>
              <a:sysClr val="window" lastClr="FFFFFF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 w="9525">
                <a:solidFill>
                  <a:prstClr val="black"/>
                </a:solidFill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7391400" y="882371"/>
            <a:ext cx="485192" cy="220655"/>
          </a:xfrm>
          <a:custGeom>
            <a:avLst/>
            <a:gdLst>
              <a:gd name="connsiteX0" fmla="*/ 317241 w 485192"/>
              <a:gd name="connsiteY0" fmla="*/ 6051 h 220655"/>
              <a:gd name="connsiteX1" fmla="*/ 83975 w 485192"/>
              <a:gd name="connsiteY1" fmla="*/ 15381 h 220655"/>
              <a:gd name="connsiteX2" fmla="*/ 27992 w 485192"/>
              <a:gd name="connsiteY2" fmla="*/ 34043 h 220655"/>
              <a:gd name="connsiteX3" fmla="*/ 0 w 485192"/>
              <a:gd name="connsiteY3" fmla="*/ 52704 h 220655"/>
              <a:gd name="connsiteX4" fmla="*/ 9331 w 485192"/>
              <a:gd name="connsiteY4" fmla="*/ 164671 h 220655"/>
              <a:gd name="connsiteX5" fmla="*/ 37322 w 485192"/>
              <a:gd name="connsiteY5" fmla="*/ 183332 h 220655"/>
              <a:gd name="connsiteX6" fmla="*/ 102637 w 485192"/>
              <a:gd name="connsiteY6" fmla="*/ 220655 h 220655"/>
              <a:gd name="connsiteX7" fmla="*/ 223935 w 485192"/>
              <a:gd name="connsiteY7" fmla="*/ 201994 h 220655"/>
              <a:gd name="connsiteX8" fmla="*/ 251926 w 485192"/>
              <a:gd name="connsiteY8" fmla="*/ 183332 h 220655"/>
              <a:gd name="connsiteX9" fmla="*/ 345233 w 485192"/>
              <a:gd name="connsiteY9" fmla="*/ 155340 h 220655"/>
              <a:gd name="connsiteX10" fmla="*/ 373224 w 485192"/>
              <a:gd name="connsiteY10" fmla="*/ 136679 h 220655"/>
              <a:gd name="connsiteX11" fmla="*/ 447869 w 485192"/>
              <a:gd name="connsiteY11" fmla="*/ 127349 h 220655"/>
              <a:gd name="connsiteX12" fmla="*/ 475861 w 485192"/>
              <a:gd name="connsiteY12" fmla="*/ 118018 h 220655"/>
              <a:gd name="connsiteX13" fmla="*/ 485192 w 485192"/>
              <a:gd name="connsiteY13" fmla="*/ 90026 h 220655"/>
              <a:gd name="connsiteX14" fmla="*/ 457200 w 485192"/>
              <a:gd name="connsiteY14" fmla="*/ 6051 h 220655"/>
              <a:gd name="connsiteX15" fmla="*/ 317241 w 485192"/>
              <a:gd name="connsiteY15" fmla="*/ 6051 h 2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192" h="220655">
                <a:moveTo>
                  <a:pt x="317241" y="6051"/>
                </a:moveTo>
                <a:cubicBezTo>
                  <a:pt x="255037" y="7606"/>
                  <a:pt x="161431" y="7885"/>
                  <a:pt x="83975" y="15381"/>
                </a:cubicBezTo>
                <a:cubicBezTo>
                  <a:pt x="64396" y="17276"/>
                  <a:pt x="44359" y="23132"/>
                  <a:pt x="27992" y="34043"/>
                </a:cubicBezTo>
                <a:lnTo>
                  <a:pt x="0" y="52704"/>
                </a:lnTo>
                <a:cubicBezTo>
                  <a:pt x="3110" y="90026"/>
                  <a:pt x="-958" y="128660"/>
                  <a:pt x="9331" y="164671"/>
                </a:cubicBezTo>
                <a:cubicBezTo>
                  <a:pt x="12412" y="175453"/>
                  <a:pt x="28197" y="176814"/>
                  <a:pt x="37322" y="183332"/>
                </a:cubicBezTo>
                <a:cubicBezTo>
                  <a:pt x="86749" y="218637"/>
                  <a:pt x="57213" y="205513"/>
                  <a:pt x="102637" y="220655"/>
                </a:cubicBezTo>
                <a:cubicBezTo>
                  <a:pt x="143070" y="214435"/>
                  <a:pt x="184248" y="211916"/>
                  <a:pt x="223935" y="201994"/>
                </a:cubicBezTo>
                <a:cubicBezTo>
                  <a:pt x="234814" y="199274"/>
                  <a:pt x="241679" y="187886"/>
                  <a:pt x="251926" y="183332"/>
                </a:cubicBezTo>
                <a:cubicBezTo>
                  <a:pt x="281128" y="170353"/>
                  <a:pt x="314218" y="163094"/>
                  <a:pt x="345233" y="155340"/>
                </a:cubicBezTo>
                <a:cubicBezTo>
                  <a:pt x="354563" y="149120"/>
                  <a:pt x="362405" y="139629"/>
                  <a:pt x="373224" y="136679"/>
                </a:cubicBezTo>
                <a:cubicBezTo>
                  <a:pt x="397416" y="130081"/>
                  <a:pt x="423198" y="131835"/>
                  <a:pt x="447869" y="127349"/>
                </a:cubicBezTo>
                <a:cubicBezTo>
                  <a:pt x="457546" y="125590"/>
                  <a:pt x="466530" y="121128"/>
                  <a:pt x="475861" y="118018"/>
                </a:cubicBezTo>
                <a:cubicBezTo>
                  <a:pt x="478971" y="108687"/>
                  <a:pt x="485192" y="99861"/>
                  <a:pt x="485192" y="90026"/>
                </a:cubicBezTo>
                <a:cubicBezTo>
                  <a:pt x="485192" y="81556"/>
                  <a:pt x="479731" y="15064"/>
                  <a:pt x="457200" y="6051"/>
                </a:cubicBezTo>
                <a:cubicBezTo>
                  <a:pt x="425193" y="-6752"/>
                  <a:pt x="379445" y="4496"/>
                  <a:pt x="317241" y="6051"/>
                </a:cubicBezTo>
                <a:close/>
              </a:path>
            </a:pathLst>
          </a:cu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 w="9525"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656345"/>
              </p:ext>
            </p:extLst>
          </p:nvPr>
        </p:nvGraphicFramePr>
        <p:xfrm>
          <a:off x="914400" y="1504950"/>
          <a:ext cx="7162799" cy="741680"/>
        </p:xfrm>
        <a:graphic>
          <a:graphicData uri="http://schemas.openxmlformats.org/drawingml/2006/table">
            <a:tbl>
              <a:tblPr firstRow="1" bandRow="1"/>
              <a:tblGrid>
                <a:gridCol w="990599"/>
                <a:gridCol w="990600"/>
                <a:gridCol w="1295400"/>
                <a:gridCol w="1066800"/>
                <a:gridCol w="838200"/>
                <a:gridCol w="1066800"/>
                <a:gridCol w="9144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Monday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Tuesday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Wednesday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Thursday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Friday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Saturday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dugi"/>
                        </a:defRPr>
                      </a:lvl9pPr>
                    </a:lstStyle>
                    <a:p>
                      <a:r>
                        <a:rPr lang="en-US" sz="1600" dirty="0" smtClean="0"/>
                        <a:t>Sunday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dugi"/>
                        </a:defRPr>
                      </a:lvl9pPr>
                    </a:lstStyle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862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2" name="Freeform 21"/>
          <p:cNvSpPr/>
          <p:nvPr/>
        </p:nvSpPr>
        <p:spPr>
          <a:xfrm>
            <a:off x="1151556" y="1949172"/>
            <a:ext cx="485192" cy="220655"/>
          </a:xfrm>
          <a:custGeom>
            <a:avLst/>
            <a:gdLst>
              <a:gd name="connsiteX0" fmla="*/ 317241 w 485192"/>
              <a:gd name="connsiteY0" fmla="*/ 6051 h 220655"/>
              <a:gd name="connsiteX1" fmla="*/ 83975 w 485192"/>
              <a:gd name="connsiteY1" fmla="*/ 15381 h 220655"/>
              <a:gd name="connsiteX2" fmla="*/ 27992 w 485192"/>
              <a:gd name="connsiteY2" fmla="*/ 34043 h 220655"/>
              <a:gd name="connsiteX3" fmla="*/ 0 w 485192"/>
              <a:gd name="connsiteY3" fmla="*/ 52704 h 220655"/>
              <a:gd name="connsiteX4" fmla="*/ 9331 w 485192"/>
              <a:gd name="connsiteY4" fmla="*/ 164671 h 220655"/>
              <a:gd name="connsiteX5" fmla="*/ 37322 w 485192"/>
              <a:gd name="connsiteY5" fmla="*/ 183332 h 220655"/>
              <a:gd name="connsiteX6" fmla="*/ 102637 w 485192"/>
              <a:gd name="connsiteY6" fmla="*/ 220655 h 220655"/>
              <a:gd name="connsiteX7" fmla="*/ 223935 w 485192"/>
              <a:gd name="connsiteY7" fmla="*/ 201994 h 220655"/>
              <a:gd name="connsiteX8" fmla="*/ 251926 w 485192"/>
              <a:gd name="connsiteY8" fmla="*/ 183332 h 220655"/>
              <a:gd name="connsiteX9" fmla="*/ 345233 w 485192"/>
              <a:gd name="connsiteY9" fmla="*/ 155340 h 220655"/>
              <a:gd name="connsiteX10" fmla="*/ 373224 w 485192"/>
              <a:gd name="connsiteY10" fmla="*/ 136679 h 220655"/>
              <a:gd name="connsiteX11" fmla="*/ 447869 w 485192"/>
              <a:gd name="connsiteY11" fmla="*/ 127349 h 220655"/>
              <a:gd name="connsiteX12" fmla="*/ 475861 w 485192"/>
              <a:gd name="connsiteY12" fmla="*/ 118018 h 220655"/>
              <a:gd name="connsiteX13" fmla="*/ 485192 w 485192"/>
              <a:gd name="connsiteY13" fmla="*/ 90026 h 220655"/>
              <a:gd name="connsiteX14" fmla="*/ 457200 w 485192"/>
              <a:gd name="connsiteY14" fmla="*/ 6051 h 220655"/>
              <a:gd name="connsiteX15" fmla="*/ 317241 w 485192"/>
              <a:gd name="connsiteY15" fmla="*/ 6051 h 2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192" h="220655">
                <a:moveTo>
                  <a:pt x="317241" y="6051"/>
                </a:moveTo>
                <a:cubicBezTo>
                  <a:pt x="255037" y="7606"/>
                  <a:pt x="161431" y="7885"/>
                  <a:pt x="83975" y="15381"/>
                </a:cubicBezTo>
                <a:cubicBezTo>
                  <a:pt x="64396" y="17276"/>
                  <a:pt x="44359" y="23132"/>
                  <a:pt x="27992" y="34043"/>
                </a:cubicBezTo>
                <a:lnTo>
                  <a:pt x="0" y="52704"/>
                </a:lnTo>
                <a:cubicBezTo>
                  <a:pt x="3110" y="90026"/>
                  <a:pt x="-958" y="128660"/>
                  <a:pt x="9331" y="164671"/>
                </a:cubicBezTo>
                <a:cubicBezTo>
                  <a:pt x="12412" y="175453"/>
                  <a:pt x="28197" y="176814"/>
                  <a:pt x="37322" y="183332"/>
                </a:cubicBezTo>
                <a:cubicBezTo>
                  <a:pt x="86749" y="218637"/>
                  <a:pt x="57213" y="205513"/>
                  <a:pt x="102637" y="220655"/>
                </a:cubicBezTo>
                <a:cubicBezTo>
                  <a:pt x="143070" y="214435"/>
                  <a:pt x="184248" y="211916"/>
                  <a:pt x="223935" y="201994"/>
                </a:cubicBezTo>
                <a:cubicBezTo>
                  <a:pt x="234814" y="199274"/>
                  <a:pt x="241679" y="187886"/>
                  <a:pt x="251926" y="183332"/>
                </a:cubicBezTo>
                <a:cubicBezTo>
                  <a:pt x="281128" y="170353"/>
                  <a:pt x="314218" y="163094"/>
                  <a:pt x="345233" y="155340"/>
                </a:cubicBezTo>
                <a:cubicBezTo>
                  <a:pt x="354563" y="149120"/>
                  <a:pt x="362405" y="139629"/>
                  <a:pt x="373224" y="136679"/>
                </a:cubicBezTo>
                <a:cubicBezTo>
                  <a:pt x="397416" y="130081"/>
                  <a:pt x="423198" y="131835"/>
                  <a:pt x="447869" y="127349"/>
                </a:cubicBezTo>
                <a:cubicBezTo>
                  <a:pt x="457546" y="125590"/>
                  <a:pt x="466530" y="121128"/>
                  <a:pt x="475861" y="118018"/>
                </a:cubicBezTo>
                <a:cubicBezTo>
                  <a:pt x="478971" y="108687"/>
                  <a:pt x="485192" y="99861"/>
                  <a:pt x="485192" y="90026"/>
                </a:cubicBezTo>
                <a:cubicBezTo>
                  <a:pt x="485192" y="81556"/>
                  <a:pt x="479731" y="15064"/>
                  <a:pt x="457200" y="6051"/>
                </a:cubicBezTo>
                <a:cubicBezTo>
                  <a:pt x="425193" y="-6752"/>
                  <a:pt x="379445" y="4496"/>
                  <a:pt x="317241" y="6051"/>
                </a:cubicBezTo>
                <a:close/>
              </a:path>
            </a:pathLst>
          </a:custGeom>
          <a:noFill/>
          <a:ln w="19050" cap="flat" cmpd="sng" algn="ctr">
            <a:solidFill>
              <a:srgbClr val="873624">
                <a:shade val="50000"/>
                <a:shade val="75000"/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149219" y="1949172"/>
            <a:ext cx="485192" cy="220655"/>
          </a:xfrm>
          <a:custGeom>
            <a:avLst/>
            <a:gdLst>
              <a:gd name="connsiteX0" fmla="*/ 317241 w 485192"/>
              <a:gd name="connsiteY0" fmla="*/ 6051 h 220655"/>
              <a:gd name="connsiteX1" fmla="*/ 83975 w 485192"/>
              <a:gd name="connsiteY1" fmla="*/ 15381 h 220655"/>
              <a:gd name="connsiteX2" fmla="*/ 27992 w 485192"/>
              <a:gd name="connsiteY2" fmla="*/ 34043 h 220655"/>
              <a:gd name="connsiteX3" fmla="*/ 0 w 485192"/>
              <a:gd name="connsiteY3" fmla="*/ 52704 h 220655"/>
              <a:gd name="connsiteX4" fmla="*/ 9331 w 485192"/>
              <a:gd name="connsiteY4" fmla="*/ 164671 h 220655"/>
              <a:gd name="connsiteX5" fmla="*/ 37322 w 485192"/>
              <a:gd name="connsiteY5" fmla="*/ 183332 h 220655"/>
              <a:gd name="connsiteX6" fmla="*/ 102637 w 485192"/>
              <a:gd name="connsiteY6" fmla="*/ 220655 h 220655"/>
              <a:gd name="connsiteX7" fmla="*/ 223935 w 485192"/>
              <a:gd name="connsiteY7" fmla="*/ 201994 h 220655"/>
              <a:gd name="connsiteX8" fmla="*/ 251926 w 485192"/>
              <a:gd name="connsiteY8" fmla="*/ 183332 h 220655"/>
              <a:gd name="connsiteX9" fmla="*/ 345233 w 485192"/>
              <a:gd name="connsiteY9" fmla="*/ 155340 h 220655"/>
              <a:gd name="connsiteX10" fmla="*/ 373224 w 485192"/>
              <a:gd name="connsiteY10" fmla="*/ 136679 h 220655"/>
              <a:gd name="connsiteX11" fmla="*/ 447869 w 485192"/>
              <a:gd name="connsiteY11" fmla="*/ 127349 h 220655"/>
              <a:gd name="connsiteX12" fmla="*/ 475861 w 485192"/>
              <a:gd name="connsiteY12" fmla="*/ 118018 h 220655"/>
              <a:gd name="connsiteX13" fmla="*/ 485192 w 485192"/>
              <a:gd name="connsiteY13" fmla="*/ 90026 h 220655"/>
              <a:gd name="connsiteX14" fmla="*/ 457200 w 485192"/>
              <a:gd name="connsiteY14" fmla="*/ 6051 h 220655"/>
              <a:gd name="connsiteX15" fmla="*/ 317241 w 485192"/>
              <a:gd name="connsiteY15" fmla="*/ 6051 h 2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192" h="220655">
                <a:moveTo>
                  <a:pt x="317241" y="6051"/>
                </a:moveTo>
                <a:cubicBezTo>
                  <a:pt x="255037" y="7606"/>
                  <a:pt x="161431" y="7885"/>
                  <a:pt x="83975" y="15381"/>
                </a:cubicBezTo>
                <a:cubicBezTo>
                  <a:pt x="64396" y="17276"/>
                  <a:pt x="44359" y="23132"/>
                  <a:pt x="27992" y="34043"/>
                </a:cubicBezTo>
                <a:lnTo>
                  <a:pt x="0" y="52704"/>
                </a:lnTo>
                <a:cubicBezTo>
                  <a:pt x="3110" y="90026"/>
                  <a:pt x="-958" y="128660"/>
                  <a:pt x="9331" y="164671"/>
                </a:cubicBezTo>
                <a:cubicBezTo>
                  <a:pt x="12412" y="175453"/>
                  <a:pt x="28197" y="176814"/>
                  <a:pt x="37322" y="183332"/>
                </a:cubicBezTo>
                <a:cubicBezTo>
                  <a:pt x="86749" y="218637"/>
                  <a:pt x="57213" y="205513"/>
                  <a:pt x="102637" y="220655"/>
                </a:cubicBezTo>
                <a:cubicBezTo>
                  <a:pt x="143070" y="214435"/>
                  <a:pt x="184248" y="211916"/>
                  <a:pt x="223935" y="201994"/>
                </a:cubicBezTo>
                <a:cubicBezTo>
                  <a:pt x="234814" y="199274"/>
                  <a:pt x="241679" y="187886"/>
                  <a:pt x="251926" y="183332"/>
                </a:cubicBezTo>
                <a:cubicBezTo>
                  <a:pt x="281128" y="170353"/>
                  <a:pt x="314218" y="163094"/>
                  <a:pt x="345233" y="155340"/>
                </a:cubicBezTo>
                <a:cubicBezTo>
                  <a:pt x="354563" y="149120"/>
                  <a:pt x="362405" y="139629"/>
                  <a:pt x="373224" y="136679"/>
                </a:cubicBezTo>
                <a:cubicBezTo>
                  <a:pt x="397416" y="130081"/>
                  <a:pt x="423198" y="131835"/>
                  <a:pt x="447869" y="127349"/>
                </a:cubicBezTo>
                <a:cubicBezTo>
                  <a:pt x="457546" y="125590"/>
                  <a:pt x="466530" y="121128"/>
                  <a:pt x="475861" y="118018"/>
                </a:cubicBezTo>
                <a:cubicBezTo>
                  <a:pt x="478971" y="108687"/>
                  <a:pt x="485192" y="99861"/>
                  <a:pt x="485192" y="90026"/>
                </a:cubicBezTo>
                <a:cubicBezTo>
                  <a:pt x="485192" y="81556"/>
                  <a:pt x="479731" y="15064"/>
                  <a:pt x="457200" y="6051"/>
                </a:cubicBezTo>
                <a:cubicBezTo>
                  <a:pt x="425193" y="-6752"/>
                  <a:pt x="379445" y="4496"/>
                  <a:pt x="317241" y="6051"/>
                </a:cubicBezTo>
                <a:close/>
              </a:path>
            </a:pathLst>
          </a:custGeom>
          <a:noFill/>
          <a:ln w="19050" cap="flat" cmpd="sng" algn="ctr">
            <a:solidFill>
              <a:srgbClr val="873624">
                <a:shade val="50000"/>
                <a:shade val="75000"/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 w="9525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51556" y="1949172"/>
            <a:ext cx="485192" cy="220655"/>
          </a:xfrm>
          <a:custGeom>
            <a:avLst/>
            <a:gdLst>
              <a:gd name="connsiteX0" fmla="*/ 317241 w 485192"/>
              <a:gd name="connsiteY0" fmla="*/ 6051 h 220655"/>
              <a:gd name="connsiteX1" fmla="*/ 83975 w 485192"/>
              <a:gd name="connsiteY1" fmla="*/ 15381 h 220655"/>
              <a:gd name="connsiteX2" fmla="*/ 27992 w 485192"/>
              <a:gd name="connsiteY2" fmla="*/ 34043 h 220655"/>
              <a:gd name="connsiteX3" fmla="*/ 0 w 485192"/>
              <a:gd name="connsiteY3" fmla="*/ 52704 h 220655"/>
              <a:gd name="connsiteX4" fmla="*/ 9331 w 485192"/>
              <a:gd name="connsiteY4" fmla="*/ 164671 h 220655"/>
              <a:gd name="connsiteX5" fmla="*/ 37322 w 485192"/>
              <a:gd name="connsiteY5" fmla="*/ 183332 h 220655"/>
              <a:gd name="connsiteX6" fmla="*/ 102637 w 485192"/>
              <a:gd name="connsiteY6" fmla="*/ 220655 h 220655"/>
              <a:gd name="connsiteX7" fmla="*/ 223935 w 485192"/>
              <a:gd name="connsiteY7" fmla="*/ 201994 h 220655"/>
              <a:gd name="connsiteX8" fmla="*/ 251926 w 485192"/>
              <a:gd name="connsiteY8" fmla="*/ 183332 h 220655"/>
              <a:gd name="connsiteX9" fmla="*/ 345233 w 485192"/>
              <a:gd name="connsiteY9" fmla="*/ 155340 h 220655"/>
              <a:gd name="connsiteX10" fmla="*/ 373224 w 485192"/>
              <a:gd name="connsiteY10" fmla="*/ 136679 h 220655"/>
              <a:gd name="connsiteX11" fmla="*/ 447869 w 485192"/>
              <a:gd name="connsiteY11" fmla="*/ 127349 h 220655"/>
              <a:gd name="connsiteX12" fmla="*/ 475861 w 485192"/>
              <a:gd name="connsiteY12" fmla="*/ 118018 h 220655"/>
              <a:gd name="connsiteX13" fmla="*/ 485192 w 485192"/>
              <a:gd name="connsiteY13" fmla="*/ 90026 h 220655"/>
              <a:gd name="connsiteX14" fmla="*/ 457200 w 485192"/>
              <a:gd name="connsiteY14" fmla="*/ 6051 h 220655"/>
              <a:gd name="connsiteX15" fmla="*/ 317241 w 485192"/>
              <a:gd name="connsiteY15" fmla="*/ 6051 h 2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192" h="220655">
                <a:moveTo>
                  <a:pt x="317241" y="6051"/>
                </a:moveTo>
                <a:cubicBezTo>
                  <a:pt x="255037" y="7606"/>
                  <a:pt x="161431" y="7885"/>
                  <a:pt x="83975" y="15381"/>
                </a:cubicBezTo>
                <a:cubicBezTo>
                  <a:pt x="64396" y="17276"/>
                  <a:pt x="44359" y="23132"/>
                  <a:pt x="27992" y="34043"/>
                </a:cubicBezTo>
                <a:lnTo>
                  <a:pt x="0" y="52704"/>
                </a:lnTo>
                <a:cubicBezTo>
                  <a:pt x="3110" y="90026"/>
                  <a:pt x="-958" y="128660"/>
                  <a:pt x="9331" y="164671"/>
                </a:cubicBezTo>
                <a:cubicBezTo>
                  <a:pt x="12412" y="175453"/>
                  <a:pt x="28197" y="176814"/>
                  <a:pt x="37322" y="183332"/>
                </a:cubicBezTo>
                <a:cubicBezTo>
                  <a:pt x="86749" y="218637"/>
                  <a:pt x="57213" y="205513"/>
                  <a:pt x="102637" y="220655"/>
                </a:cubicBezTo>
                <a:cubicBezTo>
                  <a:pt x="143070" y="214435"/>
                  <a:pt x="184248" y="211916"/>
                  <a:pt x="223935" y="201994"/>
                </a:cubicBezTo>
                <a:cubicBezTo>
                  <a:pt x="234814" y="199274"/>
                  <a:pt x="241679" y="187886"/>
                  <a:pt x="251926" y="183332"/>
                </a:cubicBezTo>
                <a:cubicBezTo>
                  <a:pt x="281128" y="170353"/>
                  <a:pt x="314218" y="163094"/>
                  <a:pt x="345233" y="155340"/>
                </a:cubicBezTo>
                <a:cubicBezTo>
                  <a:pt x="354563" y="149120"/>
                  <a:pt x="362405" y="139629"/>
                  <a:pt x="373224" y="136679"/>
                </a:cubicBezTo>
                <a:cubicBezTo>
                  <a:pt x="397416" y="130081"/>
                  <a:pt x="423198" y="131835"/>
                  <a:pt x="447869" y="127349"/>
                </a:cubicBezTo>
                <a:cubicBezTo>
                  <a:pt x="457546" y="125590"/>
                  <a:pt x="466530" y="121128"/>
                  <a:pt x="475861" y="118018"/>
                </a:cubicBezTo>
                <a:cubicBezTo>
                  <a:pt x="478971" y="108687"/>
                  <a:pt x="485192" y="99861"/>
                  <a:pt x="485192" y="90026"/>
                </a:cubicBezTo>
                <a:cubicBezTo>
                  <a:pt x="485192" y="81556"/>
                  <a:pt x="479731" y="15064"/>
                  <a:pt x="457200" y="6051"/>
                </a:cubicBezTo>
                <a:cubicBezTo>
                  <a:pt x="425193" y="-6752"/>
                  <a:pt x="379445" y="4496"/>
                  <a:pt x="317241" y="6051"/>
                </a:cubicBezTo>
                <a:close/>
              </a:path>
            </a:pathLst>
          </a:custGeom>
          <a:noFill/>
          <a:ln w="28575" cap="flat" cmpd="sng" algn="ctr">
            <a:solidFill>
              <a:srgbClr val="873624">
                <a:shade val="50000"/>
                <a:shade val="75000"/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 w="9525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151556" y="1952910"/>
            <a:ext cx="485192" cy="220655"/>
          </a:xfrm>
          <a:custGeom>
            <a:avLst/>
            <a:gdLst>
              <a:gd name="connsiteX0" fmla="*/ 317241 w 485192"/>
              <a:gd name="connsiteY0" fmla="*/ 6051 h 220655"/>
              <a:gd name="connsiteX1" fmla="*/ 83975 w 485192"/>
              <a:gd name="connsiteY1" fmla="*/ 15381 h 220655"/>
              <a:gd name="connsiteX2" fmla="*/ 27992 w 485192"/>
              <a:gd name="connsiteY2" fmla="*/ 34043 h 220655"/>
              <a:gd name="connsiteX3" fmla="*/ 0 w 485192"/>
              <a:gd name="connsiteY3" fmla="*/ 52704 h 220655"/>
              <a:gd name="connsiteX4" fmla="*/ 9331 w 485192"/>
              <a:gd name="connsiteY4" fmla="*/ 164671 h 220655"/>
              <a:gd name="connsiteX5" fmla="*/ 37322 w 485192"/>
              <a:gd name="connsiteY5" fmla="*/ 183332 h 220655"/>
              <a:gd name="connsiteX6" fmla="*/ 102637 w 485192"/>
              <a:gd name="connsiteY6" fmla="*/ 220655 h 220655"/>
              <a:gd name="connsiteX7" fmla="*/ 223935 w 485192"/>
              <a:gd name="connsiteY7" fmla="*/ 201994 h 220655"/>
              <a:gd name="connsiteX8" fmla="*/ 251926 w 485192"/>
              <a:gd name="connsiteY8" fmla="*/ 183332 h 220655"/>
              <a:gd name="connsiteX9" fmla="*/ 345233 w 485192"/>
              <a:gd name="connsiteY9" fmla="*/ 155340 h 220655"/>
              <a:gd name="connsiteX10" fmla="*/ 373224 w 485192"/>
              <a:gd name="connsiteY10" fmla="*/ 136679 h 220655"/>
              <a:gd name="connsiteX11" fmla="*/ 447869 w 485192"/>
              <a:gd name="connsiteY11" fmla="*/ 127349 h 220655"/>
              <a:gd name="connsiteX12" fmla="*/ 475861 w 485192"/>
              <a:gd name="connsiteY12" fmla="*/ 118018 h 220655"/>
              <a:gd name="connsiteX13" fmla="*/ 485192 w 485192"/>
              <a:gd name="connsiteY13" fmla="*/ 90026 h 220655"/>
              <a:gd name="connsiteX14" fmla="*/ 457200 w 485192"/>
              <a:gd name="connsiteY14" fmla="*/ 6051 h 220655"/>
              <a:gd name="connsiteX15" fmla="*/ 317241 w 485192"/>
              <a:gd name="connsiteY15" fmla="*/ 6051 h 2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192" h="220655">
                <a:moveTo>
                  <a:pt x="317241" y="6051"/>
                </a:moveTo>
                <a:cubicBezTo>
                  <a:pt x="255037" y="7606"/>
                  <a:pt x="161431" y="7885"/>
                  <a:pt x="83975" y="15381"/>
                </a:cubicBezTo>
                <a:cubicBezTo>
                  <a:pt x="64396" y="17276"/>
                  <a:pt x="44359" y="23132"/>
                  <a:pt x="27992" y="34043"/>
                </a:cubicBezTo>
                <a:lnTo>
                  <a:pt x="0" y="52704"/>
                </a:lnTo>
                <a:cubicBezTo>
                  <a:pt x="3110" y="90026"/>
                  <a:pt x="-958" y="128660"/>
                  <a:pt x="9331" y="164671"/>
                </a:cubicBezTo>
                <a:cubicBezTo>
                  <a:pt x="12412" y="175453"/>
                  <a:pt x="28197" y="176814"/>
                  <a:pt x="37322" y="183332"/>
                </a:cubicBezTo>
                <a:cubicBezTo>
                  <a:pt x="86749" y="218637"/>
                  <a:pt x="57213" y="205513"/>
                  <a:pt x="102637" y="220655"/>
                </a:cubicBezTo>
                <a:cubicBezTo>
                  <a:pt x="143070" y="214435"/>
                  <a:pt x="184248" y="211916"/>
                  <a:pt x="223935" y="201994"/>
                </a:cubicBezTo>
                <a:cubicBezTo>
                  <a:pt x="234814" y="199274"/>
                  <a:pt x="241679" y="187886"/>
                  <a:pt x="251926" y="183332"/>
                </a:cubicBezTo>
                <a:cubicBezTo>
                  <a:pt x="281128" y="170353"/>
                  <a:pt x="314218" y="163094"/>
                  <a:pt x="345233" y="155340"/>
                </a:cubicBezTo>
                <a:cubicBezTo>
                  <a:pt x="354563" y="149120"/>
                  <a:pt x="362405" y="139629"/>
                  <a:pt x="373224" y="136679"/>
                </a:cubicBezTo>
                <a:cubicBezTo>
                  <a:pt x="397416" y="130081"/>
                  <a:pt x="423198" y="131835"/>
                  <a:pt x="447869" y="127349"/>
                </a:cubicBezTo>
                <a:cubicBezTo>
                  <a:pt x="457546" y="125590"/>
                  <a:pt x="466530" y="121128"/>
                  <a:pt x="475861" y="118018"/>
                </a:cubicBezTo>
                <a:cubicBezTo>
                  <a:pt x="478971" y="108687"/>
                  <a:pt x="485192" y="99861"/>
                  <a:pt x="485192" y="90026"/>
                </a:cubicBezTo>
                <a:cubicBezTo>
                  <a:pt x="485192" y="81556"/>
                  <a:pt x="479731" y="15064"/>
                  <a:pt x="457200" y="6051"/>
                </a:cubicBezTo>
                <a:cubicBezTo>
                  <a:pt x="425193" y="-6752"/>
                  <a:pt x="379445" y="4496"/>
                  <a:pt x="317241" y="6051"/>
                </a:cubicBezTo>
                <a:close/>
              </a:path>
            </a:pathLst>
          </a:custGeom>
          <a:noFill/>
          <a:ln w="28575" cap="flat" cmpd="sng" algn="ctr">
            <a:solidFill>
              <a:srgbClr val="873624">
                <a:shade val="50000"/>
                <a:shade val="75000"/>
                <a:lumMod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 w="9525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8" y="2698880"/>
            <a:ext cx="5646567" cy="1888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596" y="1282257"/>
            <a:ext cx="861756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51" y="642199"/>
            <a:ext cx="5096698" cy="38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6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213</Words>
  <Application>Microsoft Office PowerPoint</Application>
  <PresentationFormat>On-screen Show (16:9)</PresentationFormat>
  <Paragraphs>34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Gadugi</vt:lpstr>
      <vt:lpstr>Office Theme</vt:lpstr>
      <vt:lpstr>1-9: Summary – Week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Barbara Oakley</dc:creator>
  <cp:lastModifiedBy>barbaraOak</cp:lastModifiedBy>
  <cp:revision>42</cp:revision>
  <dcterms:created xsi:type="dcterms:W3CDTF">2014-06-08T00:11:40Z</dcterms:created>
  <dcterms:modified xsi:type="dcterms:W3CDTF">2014-07-21T23:48:34Z</dcterms:modified>
</cp:coreProperties>
</file>